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2" r:id="rId52"/>
    <p:sldId id="311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263" r:id="rId83"/>
    <p:sldId id="264" r:id="rId84"/>
    <p:sldId id="265" r:id="rId85"/>
    <p:sldId id="266" r:id="rId86"/>
    <p:sldId id="26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6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3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5D3B-463B-4BC4-A52A-9EBCED5AA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7FB99-6801-4734-8E6E-BB5C29575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B7CCA-2879-4782-BB0C-CE1704D7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44F03-A62E-4055-9649-2B6B8A4CF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4020-D266-4BCF-A042-085D77CF4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93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7D359-CCC2-4766-A01A-6EE0F5F7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3AD73-1C10-4562-8268-A906336B0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0C540-0EC3-4A24-80BE-EB830A84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EC393-0B15-4B48-A62D-54837E205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ED162-C048-4CC3-9055-D89EF59E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1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FB8585-EFBA-41FF-A44C-FAF3033110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365E9-5C69-4F2E-B640-777AA36E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62B9-2419-46E9-8AFD-5AF3DAA5A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F5522-4FF8-4836-989B-1244615B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E45D0-4E9F-4F69-9B11-5F346A90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524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45CC-6771-4F2E-8DFB-25B8A480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9CFF-B2EE-4C0D-BE78-85C87438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23468-1180-43D5-B564-A2DD5E6DB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0E92-C973-4A7B-9193-AADF6A2E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5213E-A0A4-4F8D-8E64-DA9AC6DF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313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487C-00F9-460E-887E-BE36D54A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51C72-7F91-483C-B81C-F543BA0D7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16F4B-13E5-4D04-8907-243A5CA8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B672A-0965-41FE-B972-A27D03CC3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9AD59-FB23-4718-B9C3-1008BAA4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00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DD28-498E-4B40-9590-38D7D793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F16B-FF7F-45F5-B6C6-F76C456C11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D8F87-821A-40B5-B33C-8511889AC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74A13-C4F3-461A-8F86-16E8019F5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30EE5-5BAF-4917-8756-F07D6ACC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F91F3-76C9-4740-BD6E-333A3EEE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546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D069-BE58-4D1D-BB4D-6430D76B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E5C00-58B0-402A-8AB4-C5BFE872D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7F089-E590-4AB9-9512-E38B7E6D7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1A64F-4A86-49A1-9BB7-962C08A28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07D78-F645-483D-A6C9-B15B4F0BA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7BEDD-28D0-4F47-942A-962EC45F2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6FD26-E01A-4AEC-A65C-4C878727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DBD2D-C0C6-4668-8925-49AEC1C2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41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C2D9-E698-4A19-A986-696856EB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46646-422F-406E-AE1C-F7140C2D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64B2E-E627-48D8-A512-ED7C944F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D31AD-CF29-4C3C-82CC-C16A95F8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3725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8047-D8F7-4DB4-A093-0F535DF0A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8F6DD2-783C-426D-908C-F54CEC585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58A01-BD87-43EE-B30A-37293011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56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CD4F-9AB7-4FE1-9BE1-C551EBE7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B60EF-1669-4D78-AEE4-962C6EF35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0D817-2E2E-4A44-9E04-4532EDAA8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ADF69-48F9-4F87-B2D0-A8AD0A06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A9EB5-BAA3-4456-8E93-C50B8EC6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CE5A7-BEFC-4F43-A73E-32AA8F69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53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BF408-7753-484E-B094-D9CB3DAE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895BA-680C-47B3-AB6B-58AA339B32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D0997-4BFE-4BFF-8A85-981566DF2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E884-F478-409D-AAC8-594A18F1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80D3-C194-4442-B0B2-E09D3296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EC1B2-239E-46BF-B2D1-60F59BBA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355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3B08F-544B-492E-B014-C6348BA5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B86F-1B4A-41E8-B635-E138E76F6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C17F-E2E4-4B6E-8C66-8942B3DB39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8DFB9-1A71-4483-9D18-4F2C23534199}" type="datetimeFigureOut">
              <a:rPr lang="en-IN" smtClean="0"/>
              <a:t>06-10-2020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EFAF-AEB1-4512-9FEA-4D4FC69EA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F5E0A-A77D-4769-89B5-67D898E8E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41692-61CB-4FD0-91BF-08C21D6FA9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980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47B7-699E-4EF5-B268-E85D2BDA22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A67CD-6530-4E9A-BE79-F0330557B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E566F-C08E-4164-B5C9-6FBF3648B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" y="0"/>
            <a:ext cx="12182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0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4837-ADC7-41B8-8863-CD2773A5E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E9544-32C8-4BF6-9BC7-03DFCB4B9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8B49D-9A7B-455E-ACF5-675D21EF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" y="0"/>
            <a:ext cx="12143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0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48CC-3AE8-4DB5-B90C-7C1FD2C0D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4AD87-698E-4980-A244-821C5EC2B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BD8D9-5188-4748-BFE8-CE354227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" y="0"/>
            <a:ext cx="12187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9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B49EB-187C-4D2E-8CB9-6014A085E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987B-70CD-4A44-93E2-D9A59B932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E754E-2881-4B33-9645-71B97F61B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47"/>
            <a:ext cx="12192000" cy="67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3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E2ED-C40E-4DF6-8EFE-7F77A658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D047-1C60-4794-A0A9-2CE635AF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2DCA0-EA3D-4E28-9307-C8F54416F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" y="0"/>
            <a:ext cx="12136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7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2A39-4A19-4AB1-B904-0C2DDCC7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FAE96-134B-4F0D-ADFF-7CE34212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0C32-1232-424F-A62E-631D8D76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" y="0"/>
            <a:ext cx="12186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1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6E56-559E-4020-B3DD-062B7047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019C5-1E7E-4F17-A3F4-D76CAD4C5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3A02A-4AAA-4A75-B3CC-1018AE827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7"/>
            <a:ext cx="12192000" cy="68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8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53F5-2CE7-4781-81BB-E575DDDDA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7A533-4CD1-45B2-A9B5-B0EB327FD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FBD45-3186-4009-91C8-AA4331F99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"/>
            <a:ext cx="12192000" cy="68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5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6E51-8330-407E-A6DE-539C0758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770F-D49B-440D-ACAD-A72E67B8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9078B-C3D8-4697-86E1-8DC6C030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18"/>
            <a:ext cx="12192000" cy="64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48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C05F6-B699-4B5E-896A-61827FE2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0EC88-6B9D-45E6-B558-A311A6B3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47B55-2550-4C01-B33F-3D2D733E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" y="0"/>
            <a:ext cx="12122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45C7-8634-4782-B90D-5AA75FE1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8EDF-EED6-461A-B7AF-531AA49B4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BB238F-45E5-40D7-B135-5A4931C22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7"/>
            <a:ext cx="12192000" cy="68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5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7536B-3893-4FCB-B064-95EC6AF7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F6A7-27DD-4AA9-BCC1-5C2D483B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00AFD-4B53-41A5-B6BC-F4D8D29C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2" y="0"/>
            <a:ext cx="12156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4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9FDC-843B-4F9C-BBF5-101FA67B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FB66-5367-47C2-951F-B8394E01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17BC9-BDE1-4781-8F30-41548B51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7" y="0"/>
            <a:ext cx="120857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015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D289-5C94-427F-847C-DEE4A7267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BB160-54E0-4C82-9513-6D9621589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2B44B-C769-469E-B6AE-6ABE8E5E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93" y="0"/>
            <a:ext cx="12042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8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B5A6-6B56-4895-B360-7B5A613F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ABD4-C9A0-4610-9BAE-551625E6D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B3272-6FD6-48B8-BA10-5199AA33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" y="0"/>
            <a:ext cx="12147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53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1C49-7801-42F0-9BFE-6A58A4F2D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17605-77F1-4BDB-A438-71A8BC4BE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16968-A3DC-4E07-814B-DB1B44A50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67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C7C5A-02EB-4192-96DE-9CE07789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AFA4-6220-470C-8072-3958A3905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38498-1394-4F62-B514-45A3AC91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"/>
            <a:ext cx="12192000" cy="68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0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70377-FFF5-458D-A514-CDAF715D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4E51-BCAF-4403-A52F-6BB15103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B3DDF6-7A6F-4812-8F5A-CE140ED5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" y="0"/>
            <a:ext cx="12181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04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E1224-EB80-4A0C-B518-7F4D0EBC0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74F8E-DB3B-4C89-8610-609CD55F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3A8CB-9D51-4626-8D37-954A7CB1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0"/>
            <a:ext cx="12143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19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F5287-F133-487D-B747-1F0C03B30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F7F7-5A60-4188-A18A-ED96319A4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24BCD-B637-45DF-A6AA-7774BFB7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"/>
            <a:ext cx="12192000" cy="685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34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DC3C-3B10-444C-BF99-6ED1E83F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D2D6-843E-4B20-8408-BAFFFF776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DBD95-77CF-40DF-816A-456215B3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" y="0"/>
            <a:ext cx="12143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9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E7F7-21F7-4080-BC40-EEBEE0FA7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181A-E40E-4F0C-B045-82C95F6F9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940BD-BAE6-47D8-A4D7-2ED827A8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3" y="0"/>
            <a:ext cx="12136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2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BF5C-0470-40C4-865B-6D97EEAF3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D753-4617-407F-A72E-4B9D06A2F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6517D-437E-40AC-B4EC-DA9DE7D0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" y="0"/>
            <a:ext cx="12148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1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EC91-5D12-4438-87C0-B2AF7A042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CDE7-84AF-4E59-83F5-77977B49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42D2C-7D23-4D66-AE04-D98A316E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" y="0"/>
            <a:ext cx="12124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1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EC6D-D9A6-4ED3-83CB-2EDF47DE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8E347-A07F-418D-A5C2-58CB3AD80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19DA6-5578-48B3-8E0F-281E680C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47"/>
            <a:ext cx="12192000" cy="68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7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002A5-CDB2-4E07-9EDB-EF0D09E9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22ED6-7518-4A07-B73E-78B7649D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FCD30-5DB2-49BF-8018-46D0C58A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" y="0"/>
            <a:ext cx="121686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69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8464A-9FD5-4005-BF8D-F804C8C9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1CC7-7C0E-49E3-8032-DA1DDCCEE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1FE9-6B98-4D71-B482-A66A37979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8" y="0"/>
            <a:ext cx="1209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8995-4DB7-4379-99FD-823E25EB4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9D169-0EEB-4D7D-B4AC-E88878D33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AF2C5-5CB0-4E97-9DFB-6E593B89C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" y="0"/>
            <a:ext cx="12147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62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BE3B3-5CFA-45DC-984D-E5599414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D0691-45F3-4380-BE15-9BB4D6CB1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999BC-5C2D-4BC3-8688-9BCEE2B48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" y="0"/>
            <a:ext cx="1218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0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24BB-786C-40D2-8AE4-AAEA69D8E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6F876-2EF5-4903-B83D-BA42FAD2A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53BD-59E8-4084-8E2D-9F2AB977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" y="0"/>
            <a:ext cx="12184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9E38-2689-4C9C-9F1D-797584BBC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0097-C1A3-4CA7-A8C6-D1B39A44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D79F6-5DE6-47C8-9E22-97CFBF5C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6"/>
            <a:ext cx="12192000" cy="684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77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2D3F9-6E17-4CBB-8B63-2DC88B57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CA3C2-9687-499E-81B0-C73AE13A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1B139-FBC6-4E33-9F26-2CE19152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0"/>
            <a:ext cx="12192000" cy="678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8D1C-FB71-4B72-B901-A5BBC21E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53CF9-B1F7-45C8-9DBE-B3D9EFCCB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6B49A-62BD-4B4C-B1EC-A132AA96E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" y="0"/>
            <a:ext cx="12141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73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645D-94ED-4D52-9A2B-63D63B36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22ED-6456-4490-86E7-4BCFF4123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977FC-6301-4C6D-B79C-B696C76E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40"/>
            <a:ext cx="12192000" cy="683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3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C888-BCC4-4070-8430-1B3DFD62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6D5C6-6644-4182-A166-BD6D9203E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4D2B8-7477-4941-B60A-F0B0DC17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4"/>
            <a:ext cx="12192000" cy="68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6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9843-9A6C-423A-8F4C-85CF8F18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D7827-7BBB-4CAE-B276-C4D462B3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DF2E-732F-4C95-931D-15E0F6D3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7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AF4A-03F1-423D-B8CF-664CBE3A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3509-AE05-4B13-92C6-78C8370A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FBC87-3041-4C87-BCA7-988E65B59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3" y="0"/>
            <a:ext cx="12094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784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5B36-EA6F-4AE2-A23B-B6293E1E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296C7-BDB6-45F5-8095-290CAF5A4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083B9B-14BD-46CE-9BA2-4662F89C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" y="0"/>
            <a:ext cx="12147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58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C64E-B68A-46CA-B271-27717956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9BB1F-5EF7-490C-97EF-F6174D79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7EF46-9AB6-43F8-A16B-DEFDCE17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" y="0"/>
            <a:ext cx="12163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C319-02E2-40BB-B8AA-FF5825BE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83FA1-3820-4D1C-A9FD-3FF932D76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50899F-9F18-411F-84E5-3D187BAC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0"/>
            <a:ext cx="12192000" cy="683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95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B463-9BBC-41E3-98DF-014CDB91A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BCB87-CDE0-41B3-9BCE-2397D9802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E0080-679F-4882-BB28-EF2BB9540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46"/>
            <a:ext cx="12192000" cy="68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95757-8106-4EB1-87ED-4D9269F3C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2F433-BF30-4C69-AEBB-3B96B801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D6E5A-A9C0-4186-B349-7CF72B59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5" y="0"/>
            <a:ext cx="12120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0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A767-FCAF-449B-B146-BD94000E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8005-0529-4AB2-93AE-A2728A32C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255EF-07F7-4189-A149-6A72CC51B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" y="0"/>
            <a:ext cx="1210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94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7BC72-A590-489F-91AB-A022600F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4933-EFC5-4F21-9273-BC4D06564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FF857-72AF-4AA4-9888-4AA6806A2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" y="0"/>
            <a:ext cx="12177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86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CBD4D-5D4C-4C6D-B711-2C30EE59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D3AB5-3D5A-4088-9688-70F0D0F1D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FD7F0-5907-4EB9-8A12-8558528F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" y="0"/>
            <a:ext cx="12104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3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FC03-68FB-42F9-927E-E7386C76B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EF9B5-7AD8-4A56-9BC0-9163409DD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D68CA-F852-4BCD-B6D7-BED48E64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3" y="0"/>
            <a:ext cx="12115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55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9C79-8FD2-440C-9B54-39F48713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E35A5-C138-4229-AB0F-21F3D8F30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5DF09-E99A-4FC3-94C0-75868A80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5" y="0"/>
            <a:ext cx="12140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34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9362-453F-4B4C-9267-BC44AD3B5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E7E2BA-0399-4E13-A686-DA590CC8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090" y="1825625"/>
            <a:ext cx="7703820" cy="4351338"/>
          </a:xfrm>
        </p:spPr>
      </p:pic>
    </p:spTree>
    <p:extLst>
      <p:ext uri="{BB962C8B-B14F-4D97-AF65-F5344CB8AC3E}">
        <p14:creationId xmlns:p14="http://schemas.microsoft.com/office/powerpoint/2010/main" val="354781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0179-48C0-47C8-9EDD-91A601C49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2FB9-B69A-4D54-9E04-7C3A9D61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C3865-4696-4E8E-AEFC-9351EAB2A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" y="0"/>
            <a:ext cx="12110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15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3941D-3177-44E0-8015-A9306C06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DEBC0-D647-4535-B5FC-2AF25BFE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D438EA-DC1C-4B77-B5D0-3A112660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880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694B-EFD1-4665-9E23-AD540BEB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D107-E64E-4B98-8AE1-CE552913B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D8481C-4CC4-4413-A169-3B3FB038A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1"/>
            <a:ext cx="12192000" cy="68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59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72FD-B3BD-4237-B7EF-FDDAAAEB9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35D6-B76D-4AEA-88D7-427432BB6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F9910-01E1-450E-9AB8-9366C2AAA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" y="0"/>
            <a:ext cx="12164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5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6391F-7551-452B-9001-A474907EF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7B61-B19F-450B-90F9-E6789591F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745AE-72DD-415E-9874-C553C179D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" y="0"/>
            <a:ext cx="12149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51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2C37E-11F8-4FFC-98D9-A9EC871D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31819-16FC-4D3A-9B52-DDDC9A7F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75CF-A17B-410D-B36D-02182F55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" y="0"/>
            <a:ext cx="12178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7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A2EB-088A-4652-B22D-608D86870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7000-F3AF-490D-88BC-2A0193039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BEC95-DD01-4AEC-9756-DB2ACB15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1" y="0"/>
            <a:ext cx="12121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97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9D7D-E723-476D-B46A-684C9663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93842-E737-412D-BBF9-78DA0BF7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D09F2-C3DB-4E7B-B10F-CA0EC345C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"/>
            <a:ext cx="12192000" cy="68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60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8B8F3-A026-4A25-9393-4AFDEC4F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F5230-A598-494A-A246-6F129881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3283A-C9D4-48FC-A543-00A17CD21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50"/>
            <a:ext cx="12192000" cy="62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74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51693-F00F-45F9-95A3-AF084E3B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04F22-5C4C-4911-BB7B-4E98D63FA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BB891-9811-4933-A718-919C7308A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" y="0"/>
            <a:ext cx="121145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23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4777-4BD7-4EB7-B8F7-C6E527F2A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C241-A6D4-457F-BF1E-25A29359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5BEA1-F9E1-482A-A615-0676C97B0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9" y="0"/>
            <a:ext cx="12135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10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C9E1-260A-4C33-8475-70BCA0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2EBD6-0B5C-4C36-BD43-617B859D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AD91E-FD23-44C4-A302-45822AA6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8747"/>
            <a:ext cx="12192000" cy="61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0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206C8-96F2-4035-9EB3-C90143A9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A1010-7E80-4A0E-9500-9A9DB2088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16AF5A-BA16-4C9C-A44C-8B5C3BF4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" y="0"/>
            <a:ext cx="12151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44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25A2-A529-4418-80E3-58E44923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B170E-F44B-47B3-A821-D389334EB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66F436-E3BF-4131-A175-70C282DE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2" y="0"/>
            <a:ext cx="120891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7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5FB6-4332-481B-8304-76A7B630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26BA1-C449-4677-9F3E-495C70A1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50E4F-186F-452E-B40C-0FA26310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" y="0"/>
            <a:ext cx="12073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77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5FBDC-E623-4BEA-9605-DED02A96D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E6153-CD6C-425E-83EB-B0BF9BB4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9544B-7B39-4628-97C3-460CF9BAE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0" y="0"/>
            <a:ext cx="1206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26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FCD7-07A0-49E0-9400-D214BA3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866DC-0E40-4383-9C7E-23F5C632F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7E419-56E8-4F36-B222-0CA2F282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4"/>
            <a:ext cx="12192000" cy="685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81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26CE-DEE9-4479-96A0-7B61C48B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4EDB6-28D9-4734-A5F5-5B91CD6F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7CD9E-0789-4CD5-B6B8-1321902F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" y="0"/>
            <a:ext cx="12075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7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719B-2145-49A5-B4A2-959F3081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EEF3F-C423-4537-B093-457758CAF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07AFB-BE12-4F35-915E-607D257FC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6" y="0"/>
            <a:ext cx="12109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40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2B990-0353-498D-8600-A6AD7D7A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DD796-5511-4828-8DEF-85BC234AE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9E388-885B-45F3-AA92-0E294D2DB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" y="0"/>
            <a:ext cx="12082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425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4592-1C47-417F-8ABB-B0D804C8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74E9F-C57D-4496-8EF3-9367A4411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42208-290A-4146-9E21-E5E8145F9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0" y="0"/>
            <a:ext cx="120943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5BDB-DA33-4049-9168-836F20D24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D61C8-1039-430F-B190-8B0CA64E2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91EAC-F545-489A-9BE6-87DFA37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9" y="0"/>
            <a:ext cx="11947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102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4861E-FC9A-4399-BF5B-A379FD7FA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FF122-A4A0-48D1-B9E8-3A5946E8C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E73A1-A6D6-42C6-BAE0-6B48D5BFA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" y="0"/>
            <a:ext cx="12173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972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0D43E-F6C2-4703-BAD1-6A5225D84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33488-474B-4AAF-9565-B8CD5D724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D0A7E-A42C-4238-8776-6D121120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" y="0"/>
            <a:ext cx="1218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0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7621-6384-4E8D-9A0D-3B4337314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D4935-968A-4C17-A33C-924C060A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BFA47-C5F5-435D-9D80-C20EC47A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" y="0"/>
            <a:ext cx="12162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50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864D-B084-4114-AEEF-71EE08F9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8CF0A-7011-458A-BBD3-AF68F1487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1721B-893B-40AA-B60C-704AD67F6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" y="0"/>
            <a:ext cx="12101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760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434D6-6C83-4B32-80E4-3C3A658A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CF926-9A0B-4026-AB70-2F7262A56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ECDA9-8AE2-473B-A188-290DED895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0" y="0"/>
            <a:ext cx="1202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256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4B6D-449B-4F6B-8117-122497D7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B266E-1933-4F10-B4EF-BEBB4CA41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CE201-4C16-4D1B-B003-586E66EEA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1" y="0"/>
            <a:ext cx="12106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6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EF130-FE6D-4837-A95D-A57CABFAA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B4A72-64F3-4D76-996E-85B948F4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0616A-7638-476F-8AC3-BBF9F2007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0" y="0"/>
            <a:ext cx="1205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93E5F-261C-4951-ACFF-D76B1860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9D3B-8193-4295-9506-6B39FDFB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631631-23D6-426D-AD9F-0FC59573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" y="0"/>
            <a:ext cx="12155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130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DA75-28E4-4F23-94E1-388C6E389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8233-C986-4896-92C3-439813BB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28D779-4AFF-4B2E-9410-11564544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" y="0"/>
            <a:ext cx="12132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96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C978-E38F-4CE8-8CC3-5489669C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E8E93-78C1-44BB-851A-6928EAB5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9F076-3FD5-4692-BF8E-279CA79E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8" y="0"/>
            <a:ext cx="121466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07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F5F6-78D3-4392-8099-7E555C2C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47A29-9696-431A-AF79-FB18DBA41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8F61C3-F2E5-4092-8F15-8EB1AA70C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22" y="0"/>
            <a:ext cx="8304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92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80FE-E2C6-4F39-8B07-7AB574B5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3A7F2-CF02-4881-B328-0B6C6A863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15FA0-41F5-459D-BD33-EE92E17D7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8" y="0"/>
            <a:ext cx="10724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07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E0BE-2A85-4581-8E9E-C4CBCF55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170E-ED3B-4210-B26E-0960630EE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F332A-9885-4B03-9F5A-DFE51116E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52412"/>
            <a:ext cx="94107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76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4ECB-696A-44CD-9152-DF5DFA912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26FAC-5AD8-49F3-86F8-E8D809ED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42D8B-A7C0-4762-91D5-28FE397AF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12" y="0"/>
            <a:ext cx="1158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05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95254-9F98-4573-AF1E-4D5366D82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4BAC2-B058-47F7-9122-EDB3C400B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C7DE3-495B-40FF-A853-570E588F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157162"/>
            <a:ext cx="10277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ACB1-3240-44AD-844B-8C736C3B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900B5-F69D-4114-AD8D-8B55EE887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298CB-C465-44B1-8AD0-136B0A07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2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0</Words>
  <Application>Microsoft Office PowerPoint</Application>
  <PresentationFormat>Widescreen</PresentationFormat>
  <Paragraphs>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pavan kalyan</dc:creator>
  <cp:lastModifiedBy>pavan kalyan</cp:lastModifiedBy>
  <cp:revision>25</cp:revision>
  <dcterms:created xsi:type="dcterms:W3CDTF">2020-10-05T09:32:31Z</dcterms:created>
  <dcterms:modified xsi:type="dcterms:W3CDTF">2020-10-06T18:45:50Z</dcterms:modified>
</cp:coreProperties>
</file>